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BA24D-5FF9-4452-9E73-370AC8A7E69D}" type="datetimeFigureOut">
              <a:rPr lang="es-ES" smtClean="0"/>
              <a:pPr/>
              <a:t>21/09/2015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40C86-1DFF-49F2-9463-E6621CBAA0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4500562" cy="1143000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C00000"/>
                </a:solidFill>
              </a:rPr>
              <a:t>Jueves, </a:t>
            </a:r>
            <a:r>
              <a:rPr lang="es-ES" sz="2800" b="1" dirty="0" smtClean="0">
                <a:solidFill>
                  <a:srgbClr val="C00000"/>
                </a:solidFill>
              </a:rPr>
              <a:t>8 </a:t>
            </a:r>
            <a:r>
              <a:rPr lang="es-ES" sz="2800" b="1" dirty="0" smtClean="0">
                <a:solidFill>
                  <a:srgbClr val="C00000"/>
                </a:solidFill>
              </a:rPr>
              <a:t>de octubre. </a:t>
            </a:r>
            <a:br>
              <a:rPr lang="es-ES" sz="2800" b="1" dirty="0" smtClean="0">
                <a:solidFill>
                  <a:srgbClr val="C00000"/>
                </a:solidFill>
              </a:rPr>
            </a:br>
            <a:r>
              <a:rPr lang="es-ES" sz="2800" b="1" dirty="0" smtClean="0">
                <a:solidFill>
                  <a:srgbClr val="C00000"/>
                </a:solidFill>
              </a:rPr>
              <a:t>12:00h-13:30h</a:t>
            </a:r>
            <a:r>
              <a:rPr lang="es-ES" sz="2800" b="1" dirty="0" smtClean="0">
                <a:solidFill>
                  <a:srgbClr val="C00000"/>
                </a:solidFill>
              </a:rPr>
              <a:t/>
            </a:r>
            <a:br>
              <a:rPr lang="es-ES" sz="2800" b="1" dirty="0" smtClean="0">
                <a:solidFill>
                  <a:srgbClr val="C00000"/>
                </a:solidFill>
              </a:rPr>
            </a:br>
            <a:r>
              <a:rPr lang="es-ES" sz="2800" b="1" dirty="0" smtClean="0">
                <a:solidFill>
                  <a:srgbClr val="C00000"/>
                </a:solidFill>
              </a:rPr>
              <a:t>Paseo del río </a:t>
            </a:r>
            <a:r>
              <a:rPr lang="es-ES" sz="2800" b="1" dirty="0" err="1" smtClean="0">
                <a:solidFill>
                  <a:srgbClr val="C00000"/>
                </a:solidFill>
              </a:rPr>
              <a:t>Viao</a:t>
            </a:r>
            <a:r>
              <a:rPr lang="es-ES" sz="2800" b="1" dirty="0" smtClean="0">
                <a:solidFill>
                  <a:srgbClr val="C00000"/>
                </a:solidFill>
              </a:rPr>
              <a:t>. Nava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>
          <a:xfrm>
            <a:off x="285720" y="1785926"/>
            <a:ext cx="4211668" cy="1857388"/>
          </a:xfrm>
        </p:spPr>
        <p:txBody>
          <a:bodyPr>
            <a:normAutofit fontScale="62500" lnSpcReduction="20000"/>
          </a:bodyPr>
          <a:lstStyle/>
          <a:p>
            <a:r>
              <a:rPr lang="es-ES" b="0" dirty="0" smtClean="0"/>
              <a:t>Actividad gratuita, dirigida por profesionales, para dar a conocer las posibilidades de </a:t>
            </a:r>
            <a:r>
              <a:rPr lang="es-ES" b="0" dirty="0"/>
              <a:t>uso de los diferentes aparatos </a:t>
            </a:r>
            <a:r>
              <a:rPr lang="es-ES" b="0" dirty="0" smtClean="0"/>
              <a:t> del parque </a:t>
            </a:r>
            <a:r>
              <a:rPr lang="es-ES" b="0" dirty="0" err="1" smtClean="0"/>
              <a:t>biosaludable</a:t>
            </a:r>
            <a:r>
              <a:rPr lang="es-ES" b="0" dirty="0" smtClean="0"/>
              <a:t>  de Santolaya de Cabranes, así como sus beneficios para mantener </a:t>
            </a:r>
            <a:r>
              <a:rPr lang="es-ES" b="0" dirty="0"/>
              <a:t>la forma física y prevenir o tratar diferentes dolencias o lesiones </a:t>
            </a:r>
            <a:r>
              <a:rPr lang="es-ES" b="0" dirty="0" smtClean="0"/>
              <a:t>concretas. </a:t>
            </a:r>
          </a:p>
          <a:p>
            <a:endParaRPr lang="es-ES" b="0" dirty="0" smtClean="0"/>
          </a:p>
          <a:p>
            <a:r>
              <a:rPr lang="es-ES" b="0" dirty="0" smtClean="0"/>
              <a:t>Indicado para personas mayores de 40 años y especialmente para mayores de 60 años. </a:t>
            </a:r>
            <a:endParaRPr lang="es-ES" b="0" dirty="0"/>
          </a:p>
        </p:txBody>
      </p:sp>
      <p:pic>
        <p:nvPicPr>
          <p:cNvPr id="9" name="8 Marcador de contenido" descr="Parque-biosaludable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20" y="3714752"/>
            <a:ext cx="3929090" cy="1714512"/>
          </a:xfrm>
        </p:spPr>
      </p:pic>
      <p:sp>
        <p:nvSpPr>
          <p:cNvPr id="16" name="15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785926"/>
            <a:ext cx="4213255" cy="2000264"/>
          </a:xfrm>
        </p:spPr>
        <p:txBody>
          <a:bodyPr>
            <a:normAutofit fontScale="55000" lnSpcReduction="20000"/>
          </a:bodyPr>
          <a:lstStyle/>
          <a:p>
            <a:r>
              <a:rPr lang="es-ES" sz="2700" b="0" dirty="0" smtClean="0"/>
              <a:t>Actividad gratuita, dirigida por profesionales, para dar a conocer las posibilidades de uso de los diferentes aparatos  del parque </a:t>
            </a:r>
            <a:r>
              <a:rPr lang="es-ES" sz="2700" b="0" dirty="0" err="1" smtClean="0"/>
              <a:t>biosaludable</a:t>
            </a:r>
            <a:r>
              <a:rPr lang="es-ES" sz="2700" b="0" dirty="0" smtClean="0"/>
              <a:t>  de Santolaya de Cabranes, así como sus beneficios para mantener la forma física y prevenir o tratar diferentes dolencias o lesiones concretas. </a:t>
            </a:r>
          </a:p>
          <a:p>
            <a:endParaRPr lang="es-ES" sz="2700" b="0" dirty="0" smtClean="0"/>
          </a:p>
          <a:p>
            <a:r>
              <a:rPr lang="es-ES" sz="2700" b="0" dirty="0" smtClean="0"/>
              <a:t>Indicado para personas mayores de 40 años y especialmente para mayores de 60 años. </a:t>
            </a:r>
          </a:p>
          <a:p>
            <a:endParaRPr lang="es-ES" dirty="0"/>
          </a:p>
        </p:txBody>
      </p:sp>
      <p:pic>
        <p:nvPicPr>
          <p:cNvPr id="10" name="9 Marcador de contenido" descr="Parque-biosaludable.gif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3438" y="3643315"/>
            <a:ext cx="4041775" cy="1785949"/>
          </a:xfrm>
        </p:spPr>
      </p:pic>
      <p:sp>
        <p:nvSpPr>
          <p:cNvPr id="19" name="18 Rectángulo"/>
          <p:cNvSpPr/>
          <p:nvPr/>
        </p:nvSpPr>
        <p:spPr>
          <a:xfrm>
            <a:off x="4500562" y="214291"/>
            <a:ext cx="46434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</a:rPr>
              <a:t>Jueves, </a:t>
            </a:r>
            <a:r>
              <a:rPr lang="es-ES" sz="2800" b="1" dirty="0" smtClean="0">
                <a:solidFill>
                  <a:srgbClr val="C00000"/>
                </a:solidFill>
              </a:rPr>
              <a:t>8 </a:t>
            </a:r>
            <a:r>
              <a:rPr lang="es-ES" sz="2800" b="1" dirty="0" smtClean="0">
                <a:solidFill>
                  <a:srgbClr val="C00000"/>
                </a:solidFill>
              </a:rPr>
              <a:t>de octubre. </a:t>
            </a:r>
          </a:p>
          <a:p>
            <a:pPr algn="ctr"/>
            <a:r>
              <a:rPr lang="es-ES" sz="2800" b="1" dirty="0" smtClean="0">
                <a:solidFill>
                  <a:srgbClr val="C00000"/>
                </a:solidFill>
              </a:rPr>
              <a:t>12:00h-13:30h</a:t>
            </a:r>
            <a:r>
              <a:rPr lang="es-ES" sz="2800" b="1" dirty="0" smtClean="0">
                <a:solidFill>
                  <a:srgbClr val="C00000"/>
                </a:solidFill>
              </a:rPr>
              <a:t/>
            </a:r>
            <a:br>
              <a:rPr lang="es-ES" sz="2800" b="1" dirty="0" smtClean="0">
                <a:solidFill>
                  <a:srgbClr val="C00000"/>
                </a:solidFill>
              </a:rPr>
            </a:br>
            <a:r>
              <a:rPr lang="es-ES" sz="2800" b="1" dirty="0" smtClean="0">
                <a:solidFill>
                  <a:srgbClr val="C00000"/>
                </a:solidFill>
              </a:rPr>
              <a:t>Paseo del río </a:t>
            </a:r>
            <a:r>
              <a:rPr lang="es-ES" sz="2800" b="1" dirty="0" err="1" smtClean="0">
                <a:solidFill>
                  <a:srgbClr val="C00000"/>
                </a:solidFill>
              </a:rPr>
              <a:t>Viao</a:t>
            </a:r>
            <a:r>
              <a:rPr lang="es-ES" sz="2800" b="1" dirty="0" smtClean="0">
                <a:solidFill>
                  <a:srgbClr val="C00000"/>
                </a:solidFill>
              </a:rPr>
              <a:t>. Nava</a:t>
            </a:r>
            <a:endParaRPr lang="es-ES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148372"/>
            <a:ext cx="1584367" cy="70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22 CuadroTexto"/>
          <p:cNvSpPr txBox="1"/>
          <p:nvPr/>
        </p:nvSpPr>
        <p:spPr>
          <a:xfrm>
            <a:off x="214282" y="57864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Organizan: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9" y="6000768"/>
            <a:ext cx="928694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84967" y="6000769"/>
            <a:ext cx="1186967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CuadroTexto"/>
          <p:cNvSpPr txBox="1"/>
          <p:nvPr/>
        </p:nvSpPr>
        <p:spPr>
          <a:xfrm>
            <a:off x="4929190" y="578645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Organizan: </a:t>
            </a:r>
            <a:endParaRPr lang="es-ES" sz="1400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6148372"/>
            <a:ext cx="1584367" cy="70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6000768"/>
            <a:ext cx="928694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6000768"/>
            <a:ext cx="1186967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139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Jueves, 8 de octubre.  12:00h-13:30h Paseo del río Viao. Nava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Valued Acer Customer</cp:lastModifiedBy>
  <cp:revision>11</cp:revision>
  <dcterms:created xsi:type="dcterms:W3CDTF">2015-09-21T09:18:42Z</dcterms:created>
  <dcterms:modified xsi:type="dcterms:W3CDTF">2015-09-21T11:02:35Z</dcterms:modified>
</cp:coreProperties>
</file>